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412" r:id="rId3"/>
    <p:sldId id="391" r:id="rId4"/>
    <p:sldId id="413" r:id="rId5"/>
    <p:sldId id="392" r:id="rId6"/>
    <p:sldId id="414" r:id="rId7"/>
    <p:sldId id="416" r:id="rId8"/>
    <p:sldId id="415" r:id="rId9"/>
    <p:sldId id="393" r:id="rId10"/>
    <p:sldId id="403" r:id="rId11"/>
    <p:sldId id="417" r:id="rId12"/>
    <p:sldId id="400" r:id="rId13"/>
    <p:sldId id="404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33"/>
    <a:srgbClr val="357BB3"/>
    <a:srgbClr val="1C3A66"/>
    <a:srgbClr val="2A2E31"/>
    <a:srgbClr val="FD9201"/>
    <a:srgbClr val="151618"/>
    <a:srgbClr val="2B2C31"/>
    <a:srgbClr val="FEBD03"/>
    <a:srgbClr val="506F80"/>
    <a:srgbClr val="7C9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8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9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0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82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1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4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8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5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6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5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25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3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0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7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3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0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9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7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0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2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E4F1-2E8F-42B0-ABEA-1B4251513DB2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85" y="679508"/>
            <a:ext cx="7359940" cy="55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21494" y="2472323"/>
            <a:ext cx="6051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</a:t>
            </a:r>
          </a:p>
        </p:txBody>
      </p:sp>
    </p:spTree>
    <p:extLst>
      <p:ext uri="{BB962C8B-B14F-4D97-AF65-F5344CB8AC3E}">
        <p14:creationId xmlns:p14="http://schemas.microsoft.com/office/powerpoint/2010/main" val="22697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00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</a:t>
            </a:r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акую категорию </a:t>
            </a:r>
            <a:r>
              <a:rPr lang="ru-RU" sz="4800" b="1" dirty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прав выбрать?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8210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Категория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М»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если объём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двигателя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50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см³ </a:t>
            </a:r>
          </a:p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или мощность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электродвигателя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до 4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кВт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</a:p>
          <a:p>
            <a:pPr lvl="0"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Категория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А1»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если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объём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двигателя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50 до 125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см³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или мощность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электродвигателя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до 11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кВт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pPr lvl="0"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Категория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А»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если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объём или мощность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больше.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ECFF3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52" y="3649363"/>
            <a:ext cx="10252876" cy="3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00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Штрафы владельцев питбайков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93" y="1158875"/>
            <a:ext cx="115823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Езда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 дорогам на питбайке с ПТС без прав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 себе –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500 руб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Езда по дорогам на питбайке с ПТС без прав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вообще – </a:t>
            </a:r>
          </a:p>
          <a:p>
            <a:pPr algn="ctr"/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 до 15 тыс. руб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Управление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транспортом, который не зарегистрирован в установленном порядке, –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500 до 800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руб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Превышение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скорости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20-40 км/ч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общей дороге –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750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руб. </a:t>
            </a:r>
            <a:endParaRPr lang="ru-RU" sz="22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Отсутствие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мотошлема –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1,5 тыс. руб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endParaRPr lang="ru-RU" sz="2200" b="1" dirty="0">
              <a:ln>
                <a:solidFill>
                  <a:schemeClr val="tx1"/>
                </a:solidFill>
              </a:ln>
              <a:solidFill>
                <a:srgbClr val="ECFF3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Вождение без права управления транспортом (при наличии водительского удостоверения) –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5 до 15 тыс. руб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lvl="0"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Управление транспортным средством, будучи лишенным водительского удостоверения –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30 тыс. руб., арест на 15 суток или обязательные работы от 100 до 200 часов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lvl="0" algn="ctr"/>
            <a:endParaRPr lang="ru-RU" sz="22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200" b="1" u="sng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</a:t>
            </a:r>
            <a:r>
              <a:rPr lang="ru-RU" sz="2200" b="1" u="sng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случаях </a:t>
            </a:r>
            <a:r>
              <a:rPr lang="ru-RU" sz="2200" b="1" u="sng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повторных или серьезных нарушений с тяжкими последствиям и </a:t>
            </a:r>
            <a:r>
              <a:rPr lang="ru-RU" sz="2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</a:t>
            </a:r>
            <a:r>
              <a:rPr lang="ru-RU" sz="2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могут </a:t>
            </a:r>
            <a:r>
              <a:rPr lang="ru-RU" sz="2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конфисковать</a:t>
            </a:r>
            <a:r>
              <a:rPr lang="ru-RU" sz="2200" b="1" u="sng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ru-RU" sz="2200" b="1" u="sng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2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00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вернуть обратно конфискованный питбайк?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87" y="1836790"/>
            <a:ext cx="73902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Необходимо узнать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где именно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стоит питбайк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какое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подразделение ГИБДД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оформляло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задержание, и обратиться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 должностному лицу, чтобы получить разрешение на выдачу питбайка.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Владельцу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16 лет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необходимо предъявить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паспорт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права на питбайк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(если нужны) и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документы, которые подтверждают право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собственности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после чего оплатить услуги и забрать питбайк. Если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владелец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младше 16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лет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то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приехать должен его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родитель, </a:t>
            </a:r>
            <a:r>
              <a:rPr lang="ru-RU" sz="22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взяв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помимо своего 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паспорта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паспорт ребёнка</a:t>
            </a:r>
            <a:r>
              <a:rPr lang="ru-RU" sz="22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endParaRPr lang="ru-RU" sz="2200" b="1" dirty="0">
              <a:ln>
                <a:solidFill>
                  <a:schemeClr val="tx1"/>
                </a:solidFill>
              </a:ln>
              <a:solidFill>
                <a:srgbClr val="ECFF3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16" y="2594918"/>
            <a:ext cx="4084791" cy="30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910377"/>
            <a:ext cx="863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Спасибо за</a:t>
            </a:r>
          </a:p>
          <a:p>
            <a:pPr algn="ctr"/>
            <a:r>
              <a:rPr lang="ru-RU" sz="6600" b="1" dirty="0" smtClean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внимание!</a:t>
            </a:r>
            <a:endParaRPr lang="ru-RU" sz="4000" dirty="0">
              <a:solidFill>
                <a:srgbClr val="69984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863850"/>
            <a:ext cx="444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000" y="186204"/>
            <a:ext cx="1164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 такое «питбайк»?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606" y="1422828"/>
            <a:ext cx="6944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Название произошло от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слов «</a:t>
            </a: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pit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</a:t>
            </a:r>
            <a:r>
              <a:rPr lang="ru-RU" sz="2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яма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«</a:t>
            </a: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bike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–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велосипед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то есть дословно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велосипед для езды по ямам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».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может быть рассчитан как 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D920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взрослого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так и 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D920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ребенка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Питбайк легкий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компактный и имеет меньший объем двигателя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чем у мотоцикла –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он разгоняется до 60-90 км/ч.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93" y="1771136"/>
            <a:ext cx="4501872" cy="38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249298" y="2215978"/>
            <a:ext cx="4561130" cy="3649363"/>
            <a:chOff x="6295637" y="2018423"/>
            <a:chExt cx="5260082" cy="3940783"/>
          </a:xfrm>
        </p:grpSpPr>
        <p:pic>
          <p:nvPicPr>
            <p:cNvPr id="2052" name="Picture 4" descr="Picture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9862">
              <a:off x="7034753" y="4248246"/>
              <a:ext cx="2410912" cy="136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Picture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5390">
              <a:off x="9676877" y="4625441"/>
              <a:ext cx="1542233" cy="133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637" y="2314830"/>
              <a:ext cx="4288850" cy="219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Picture backgrou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638" y="2018423"/>
              <a:ext cx="2223081" cy="2223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263611" y="2176589"/>
            <a:ext cx="74881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хоть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выглядит как мотоцикл, но не является его разновидностью, как и не является разновидностью мопеда. Питбайк, несмотря на наличие двигателя, –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транспортное средство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а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спортивный инвентарь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ПДД, куда также относятся скейтборды, самокаты и роликовые коньки.</a:t>
            </a:r>
            <a:endParaRPr lang="ru-RU" sz="2800" b="1" dirty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00" y="186204"/>
            <a:ext cx="1164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– это не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транспортное средство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61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000" y="186204"/>
            <a:ext cx="1164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Где можно ездить на питбайке?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698" y="1462644"/>
            <a:ext cx="73100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Ездить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питбайке разрешено на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закрытых трассах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частной территории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спортивных трассах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треках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Кроме того, вспоминайте дословный перевод слова «питбайк» – «велосипед для езды по ямам». </a:t>
            </a:r>
            <a:endParaRPr lang="ru-RU" sz="2400" b="1" dirty="0" smtClean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То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есть,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лесополосе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других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местностях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относящихся к дороге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также можно ездить.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месту катания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должен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перевозиться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</a:t>
            </a:r>
            <a:endParaRPr lang="ru-RU" sz="2400" b="1" dirty="0" smtClean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кузове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грузового автомобиля или </a:t>
            </a:r>
            <a:endParaRPr lang="ru-RU" sz="2400" b="1" dirty="0" smtClean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пикапа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либо на прицепе.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88" y="2124074"/>
            <a:ext cx="4108620" cy="30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620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 какого возраста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разрешен питбайк?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759" y="1942498"/>
            <a:ext cx="6898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Управлять питбайком можно </a:t>
            </a:r>
          </a:p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любого возраста,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т.к.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ограничений на использование спортивного инвентаря нет. Единственным ограничением являются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физические параметры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(подходит ли питбайк по росту и весу владельца) 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уровень навыков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владельца, который садится за питбайк.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955" y="2125361"/>
            <a:ext cx="4271659" cy="40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0746" y="1935893"/>
            <a:ext cx="64172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хоть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выглядит как мотоцикл, но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питбайков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отсутствуют такие важные элементы как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фары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зеркала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заднего вида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поворотники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номерные знаки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потому движение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условиях недостаточной видимости, тем более по дорогам,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опасна для здоровья и жизни.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000" y="186204"/>
            <a:ext cx="1164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может быть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очень опасен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14" y="1924018"/>
            <a:ext cx="4135394" cy="44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8230" y="1860122"/>
            <a:ext cx="6206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Для управления питбайком у владельца обязаны быть надеты: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защита корпуса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;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мотошлем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;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очки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(если их нет в конструкции мотошлема);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наколенники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; 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налокотники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;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перчатки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;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специальные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мотоботы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Кроме того, обязательно наличие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ECFF3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световозвращающих элементов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24" y="1624891"/>
            <a:ext cx="5189838" cy="49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8620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обезопасить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себя на питбайке?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9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000" y="186204"/>
            <a:ext cx="1164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Нужны ли документы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питбайк?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27" y="1876598"/>
            <a:ext cx="7145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питбайк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требуется ПТС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его не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нужно ставить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учёт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для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управления им водительские права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требуются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</a:p>
          <a:p>
            <a:pPr lvl="0" algn="ctr"/>
            <a:endParaRPr lang="ru-RU" sz="2400" b="1" dirty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 можно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оформить ПТС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если его технические параметры соответствуют транспортному средству (есть фары, поворотники и т.д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.), а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вы хотите ездить по дорогам общего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пользования и достигли 16 лет.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амостоятельно 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модифицировать 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питбайки</a:t>
            </a:r>
            <a:r>
              <a:rPr lang="ru-RU" sz="24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рекомендуется</a:t>
            </a:r>
            <a:r>
              <a:rPr lang="ru-RU" sz="24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002" y="1837037"/>
            <a:ext cx="3500923" cy="4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00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Какие права нужны </a:t>
            </a:r>
          </a:p>
          <a:p>
            <a:pPr lvl="0" algn="ctr"/>
            <a:r>
              <a:rPr lang="ru-RU" sz="4800" b="1" dirty="0" smtClean="0">
                <a:solidFill>
                  <a:srgbClr val="1C3A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питбайк с ПТС?</a:t>
            </a:r>
            <a:endParaRPr lang="ru-RU" sz="4800" b="1" dirty="0">
              <a:solidFill>
                <a:srgbClr val="1C3A66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847" y="1891700"/>
            <a:ext cx="5381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Управлять питбайком с ПТС можно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16 лет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 наличии водительского удостоверения с категорией «М» 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или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«А1», с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18 лет </a:t>
            </a:r>
            <a:r>
              <a:rPr lang="ru-RU" sz="2800" b="1" dirty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— категорией «А</a:t>
            </a:r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».</a:t>
            </a:r>
          </a:p>
          <a:p>
            <a:pPr lvl="0" algn="ctr"/>
            <a:endParaRPr lang="ru-RU" sz="2800" b="1" dirty="0">
              <a:solidFill>
                <a:srgbClr val="357BB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2800" b="1" dirty="0" smtClean="0">
                <a:solidFill>
                  <a:srgbClr val="357BB3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Но как понять, какую категорию прав выбрать?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ECFF33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2502114"/>
            <a:ext cx="5924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1844</TotalTime>
  <Words>737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Trebuchet MS</vt:lpstr>
      <vt:lpstr>Wingdings 3</vt:lpstr>
      <vt:lpstr>Грань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Ангелина Александровна</dc:creator>
  <cp:lastModifiedBy>Кузьмина Ангелина Александровна</cp:lastModifiedBy>
  <cp:revision>252</cp:revision>
  <dcterms:created xsi:type="dcterms:W3CDTF">2022-10-19T14:43:04Z</dcterms:created>
  <dcterms:modified xsi:type="dcterms:W3CDTF">2025-09-01T05:52:48Z</dcterms:modified>
</cp:coreProperties>
</file>