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4" r:id="rId4"/>
    <p:sldId id="263" r:id="rId5"/>
    <p:sldId id="262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66E8-3446-41B6-BE3A-46AF81054C55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A3D8-0D7C-4E97-A3FD-A108BA08E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637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66E8-3446-41B6-BE3A-46AF81054C55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A3D8-0D7C-4E97-A3FD-A108BA08E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105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66E8-3446-41B6-BE3A-46AF81054C55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A3D8-0D7C-4E97-A3FD-A108BA08E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149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66E8-3446-41B6-BE3A-46AF81054C55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A3D8-0D7C-4E97-A3FD-A108BA08E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756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66E8-3446-41B6-BE3A-46AF81054C55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A3D8-0D7C-4E97-A3FD-A108BA08E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338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66E8-3446-41B6-BE3A-46AF81054C55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A3D8-0D7C-4E97-A3FD-A108BA08E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621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66E8-3446-41B6-BE3A-46AF81054C55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A3D8-0D7C-4E97-A3FD-A108BA08E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916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66E8-3446-41B6-BE3A-46AF81054C55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A3D8-0D7C-4E97-A3FD-A108BA08E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666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66E8-3446-41B6-BE3A-46AF81054C55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A3D8-0D7C-4E97-A3FD-A108BA08E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092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66E8-3446-41B6-BE3A-46AF81054C55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A3D8-0D7C-4E97-A3FD-A108BA08E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833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66E8-3446-41B6-BE3A-46AF81054C55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A3D8-0D7C-4E97-A3FD-A108BA08E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587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F66E8-3446-41B6-BE3A-46AF81054C55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AA3D8-0D7C-4E97-A3FD-A108BA08E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246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66901"/>
            <a:ext cx="12192000" cy="311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065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79601"/>
            <a:ext cx="12192000" cy="321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544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0801"/>
            <a:ext cx="121920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843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3100"/>
            <a:ext cx="12192000" cy="3187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693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0"/>
            <a:ext cx="12192000" cy="336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3259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Кузьмина Ангелина Александровна</dc:creator>
  <cp:lastModifiedBy>Кузьмина Ангелина Александровна</cp:lastModifiedBy>
  <cp:revision>5</cp:revision>
  <dcterms:created xsi:type="dcterms:W3CDTF">2023-02-20T13:49:09Z</dcterms:created>
  <dcterms:modified xsi:type="dcterms:W3CDTF">2023-02-20T14:04:03Z</dcterms:modified>
</cp:coreProperties>
</file>