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66E8-3446-41B6-BE3A-46AF81054C55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A3D8-0D7C-4E97-A3FD-A108BA08E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637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66E8-3446-41B6-BE3A-46AF81054C55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A3D8-0D7C-4E97-A3FD-A108BA08E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105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66E8-3446-41B6-BE3A-46AF81054C55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A3D8-0D7C-4E97-A3FD-A108BA08E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149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66E8-3446-41B6-BE3A-46AF81054C55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A3D8-0D7C-4E97-A3FD-A108BA08E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756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66E8-3446-41B6-BE3A-46AF81054C55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A3D8-0D7C-4E97-A3FD-A108BA08E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338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66E8-3446-41B6-BE3A-46AF81054C55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A3D8-0D7C-4E97-A3FD-A108BA08E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621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66E8-3446-41B6-BE3A-46AF81054C55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A3D8-0D7C-4E97-A3FD-A108BA08E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916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66E8-3446-41B6-BE3A-46AF81054C55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A3D8-0D7C-4E97-A3FD-A108BA08E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666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66E8-3446-41B6-BE3A-46AF81054C55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A3D8-0D7C-4E97-A3FD-A108BA08E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092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66E8-3446-41B6-BE3A-46AF81054C55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A3D8-0D7C-4E97-A3FD-A108BA08E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833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66E8-3446-41B6-BE3A-46AF81054C55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A3D8-0D7C-4E97-A3FD-A108BA08E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587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F66E8-3446-41B6-BE3A-46AF81054C55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AA3D8-0D7C-4E97-A3FD-A108BA08E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246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37" y="2110965"/>
            <a:ext cx="2376897" cy="2376897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187" y="2006599"/>
            <a:ext cx="2474913" cy="2474913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4087" y="2019299"/>
            <a:ext cx="2474913" cy="2474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065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524" y="2019300"/>
            <a:ext cx="2530475" cy="2530475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887" y="2039345"/>
            <a:ext cx="2505667" cy="2505667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7424" y="2019300"/>
            <a:ext cx="2530475" cy="253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445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62" y="2009200"/>
            <a:ext cx="2865438" cy="2557382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587" y="1968500"/>
            <a:ext cx="2607290" cy="2607290"/>
          </a:xfrm>
          <a:prstGeom prst="rect">
            <a:avLst/>
          </a:prstGeom>
        </p:spPr>
      </p:pic>
      <p:pic>
        <p:nvPicPr>
          <p:cNvPr id="11" name="Рисунок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0437" y="2052708"/>
            <a:ext cx="2504031" cy="2504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098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0" y="1950304"/>
            <a:ext cx="2732999" cy="2719187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210" y="1968500"/>
            <a:ext cx="2693290" cy="2693290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110" y="1968500"/>
            <a:ext cx="2693290" cy="2693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847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197" y="2151233"/>
            <a:ext cx="2605870" cy="2605870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449" y="2196408"/>
            <a:ext cx="2864317" cy="2549900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852" y="2143260"/>
            <a:ext cx="2958148" cy="2615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3936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Кузьмина Ангелина Александровна</dc:creator>
  <cp:lastModifiedBy>Кузьмина Ангелина Александровна</cp:lastModifiedBy>
  <cp:revision>10</cp:revision>
  <dcterms:created xsi:type="dcterms:W3CDTF">2023-02-20T13:49:09Z</dcterms:created>
  <dcterms:modified xsi:type="dcterms:W3CDTF">2023-02-20T14:05:41Z</dcterms:modified>
</cp:coreProperties>
</file>