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62" r:id="rId5"/>
    <p:sldId id="263" r:id="rId6"/>
    <p:sldId id="261" r:id="rId7"/>
    <p:sldId id="260" r:id="rId8"/>
    <p:sldId id="259" r:id="rId9"/>
    <p:sldId id="271" r:id="rId10"/>
    <p:sldId id="272" r:id="rId11"/>
    <p:sldId id="258" r:id="rId12"/>
    <p:sldId id="264" r:id="rId13"/>
    <p:sldId id="265" r:id="rId14"/>
    <p:sldId id="266" r:id="rId15"/>
    <p:sldId id="267" r:id="rId16"/>
    <p:sldId id="268" r:id="rId17"/>
    <p:sldId id="269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A0375-56E6-4F9E-BEC2-26BBD5265586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8DD2-0A4C-4133-A822-1277ACC82E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787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A0375-56E6-4F9E-BEC2-26BBD5265586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8DD2-0A4C-4133-A822-1277ACC82E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942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A0375-56E6-4F9E-BEC2-26BBD5265586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8DD2-0A4C-4133-A822-1277ACC82E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613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A0375-56E6-4F9E-BEC2-26BBD5265586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8DD2-0A4C-4133-A822-1277ACC82E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762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A0375-56E6-4F9E-BEC2-26BBD5265586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8DD2-0A4C-4133-A822-1277ACC82E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517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A0375-56E6-4F9E-BEC2-26BBD5265586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8DD2-0A4C-4133-A822-1277ACC82E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415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A0375-56E6-4F9E-BEC2-26BBD5265586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8DD2-0A4C-4133-A822-1277ACC82E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506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A0375-56E6-4F9E-BEC2-26BBD5265586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8DD2-0A4C-4133-A822-1277ACC82E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72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A0375-56E6-4F9E-BEC2-26BBD5265586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8DD2-0A4C-4133-A822-1277ACC82E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477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A0375-56E6-4F9E-BEC2-26BBD5265586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8DD2-0A4C-4133-A822-1277ACC82E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592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A0375-56E6-4F9E-BEC2-26BBD5265586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D8DD2-0A4C-4133-A822-1277ACC82E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398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A0375-56E6-4F9E-BEC2-26BBD5265586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D8DD2-0A4C-4133-A822-1277ACC82E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76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09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348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3501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380" y="723025"/>
            <a:ext cx="3845800" cy="384580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700" y="814705"/>
            <a:ext cx="3744595" cy="374459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7700" y="4945755"/>
            <a:ext cx="6273800" cy="863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764540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spc="50" dirty="0" smtClean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 «Полоса </a:t>
            </a:r>
            <a:br>
              <a:rPr lang="ru-RU" sz="2400" b="1" spc="50" dirty="0" smtClean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spc="50" dirty="0" smtClean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велосипедистов»</a:t>
            </a:r>
            <a:endParaRPr lang="ru-RU" sz="2000" b="1" spc="50" dirty="0" smtClean="0">
              <a:ln w="9525" cmpd="sng">
                <a:solidFill>
                  <a:schemeClr val="tx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40500" y="4943461"/>
            <a:ext cx="4292600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764540" lvl="0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spc="50" dirty="0">
                <a:ln w="9525" cmpd="sng">
                  <a:solidFill>
                    <a:prstClr val="black"/>
                  </a:solidFill>
                  <a:prstDash val="solid"/>
                </a:ln>
                <a:solidFill>
                  <a:srgbClr val="5B9BD5">
                    <a:lumMod val="75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 </a:t>
            </a:r>
            <a:r>
              <a:rPr lang="ru-RU" sz="2400" b="1" spc="50" dirty="0" smtClean="0">
                <a:ln w="9525" cmpd="sng">
                  <a:solidFill>
                    <a:prstClr val="black"/>
                  </a:solidFill>
                  <a:prstDash val="solid"/>
                </a:ln>
                <a:solidFill>
                  <a:srgbClr val="5B9BD5">
                    <a:lumMod val="75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«Конец полосы </a:t>
            </a:r>
            <a:br>
              <a:rPr lang="ru-RU" sz="2400" b="1" spc="50" dirty="0" smtClean="0">
                <a:ln w="9525" cmpd="sng">
                  <a:solidFill>
                    <a:prstClr val="black"/>
                  </a:solidFill>
                  <a:prstDash val="solid"/>
                </a:ln>
                <a:solidFill>
                  <a:srgbClr val="5B9BD5">
                    <a:lumMod val="75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spc="50" dirty="0" smtClean="0">
                <a:ln w="9525" cmpd="sng">
                  <a:solidFill>
                    <a:prstClr val="black"/>
                  </a:solidFill>
                  <a:prstDash val="solid"/>
                </a:ln>
                <a:solidFill>
                  <a:srgbClr val="5B9BD5">
                    <a:lumMod val="75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велосипедистов»</a:t>
            </a:r>
            <a:endParaRPr lang="ru-RU" sz="2000" b="1" spc="50" dirty="0">
              <a:ln w="9525" cmpd="sng">
                <a:solidFill>
                  <a:prstClr val="black"/>
                </a:solidFill>
                <a:prstDash val="solid"/>
              </a:ln>
              <a:solidFill>
                <a:srgbClr val="5B9BD5">
                  <a:lumMod val="75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552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3330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150" y="0"/>
            <a:ext cx="5698350" cy="6840126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0" y="0"/>
            <a:ext cx="5918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5515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"/>
            <a:ext cx="6043613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313" y="-7262"/>
            <a:ext cx="5542300" cy="68750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001234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7236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58" y="0"/>
            <a:ext cx="10289828" cy="63754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17800" y="5411450"/>
            <a:ext cx="67691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9525" cmpd="sng">
                  <a:solidFill>
                    <a:prstClr val="black"/>
                  </a:solidFill>
                  <a:prstDash val="solid"/>
                </a:ln>
                <a:solidFill>
                  <a:srgbClr val="5B9BD5">
                    <a:lumMod val="75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«Дорожные ловушки» </a:t>
            </a:r>
            <a:br>
              <a:rPr lang="ru-RU" sz="4000" b="1" spc="50" dirty="0" smtClean="0">
                <a:ln w="9525" cmpd="sng">
                  <a:solidFill>
                    <a:prstClr val="black"/>
                  </a:solidFill>
                  <a:prstDash val="solid"/>
                </a:ln>
                <a:solidFill>
                  <a:srgbClr val="5B9BD5">
                    <a:lumMod val="75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spc="50" dirty="0" smtClean="0">
                <a:ln w="9525" cmpd="sng">
                  <a:solidFill>
                    <a:prstClr val="black"/>
                  </a:solidFill>
                  <a:prstDash val="solid"/>
                </a:ln>
                <a:solidFill>
                  <a:srgbClr val="5B9BD5">
                    <a:lumMod val="75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перекрёстках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606346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5100"/>
            <a:ext cx="5461000" cy="440690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0" y="0"/>
            <a:ext cx="67945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24475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672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58" y="0"/>
            <a:ext cx="10289828" cy="63754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05100" y="5629702"/>
            <a:ext cx="67691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9525" cmpd="sng">
                  <a:solidFill>
                    <a:prstClr val="black"/>
                  </a:solidFill>
                  <a:prstDash val="solid"/>
                </a:ln>
                <a:solidFill>
                  <a:srgbClr val="5B9BD5">
                    <a:lumMod val="75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Виды перекрёстков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535771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358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230" y="597168"/>
            <a:ext cx="3811270" cy="3355707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379" y="639131"/>
            <a:ext cx="3819405" cy="32946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2000" y="4945755"/>
            <a:ext cx="5334000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764540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spc="50" dirty="0" smtClean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 «Пересечение со второстепенной дорогой»</a:t>
            </a:r>
            <a:endParaRPr lang="ru-RU" sz="2000" b="1" spc="50" dirty="0" smtClean="0">
              <a:ln w="9525" cmpd="sng">
                <a:solidFill>
                  <a:schemeClr val="tx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94500" y="4943461"/>
            <a:ext cx="4838700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764540" lvl="0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spc="50" dirty="0">
                <a:ln w="9525" cmpd="sng">
                  <a:solidFill>
                    <a:prstClr val="black"/>
                  </a:solidFill>
                  <a:prstDash val="solid"/>
                </a:ln>
                <a:solidFill>
                  <a:srgbClr val="5B9BD5">
                    <a:lumMod val="75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 «Пересечение равнозначных </a:t>
            </a:r>
            <a:r>
              <a:rPr lang="ru-RU" sz="2400" b="1" spc="50" dirty="0" smtClean="0">
                <a:ln w="9525" cmpd="sng">
                  <a:solidFill>
                    <a:prstClr val="black"/>
                  </a:solidFill>
                  <a:prstDash val="solid"/>
                </a:ln>
                <a:solidFill>
                  <a:srgbClr val="5B9BD5">
                    <a:lumMod val="75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дорог»</a:t>
            </a:r>
            <a:endParaRPr lang="ru-RU" sz="2000" b="1" spc="50" dirty="0">
              <a:ln w="9525" cmpd="sng">
                <a:solidFill>
                  <a:prstClr val="black"/>
                </a:solidFill>
                <a:prstDash val="solid"/>
              </a:ln>
              <a:solidFill>
                <a:srgbClr val="5B9BD5">
                  <a:lumMod val="75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865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" y="0"/>
            <a:ext cx="6048202" cy="3438354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3770"/>
            <a:ext cx="6045200" cy="33742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00" y="0"/>
            <a:ext cx="61939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420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501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71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3015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26</Words>
  <Application>Microsoft Office PowerPoint</Application>
  <PresentationFormat>Широкоэкранный</PresentationFormat>
  <Paragraphs>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Кузьмина Ангелина Александровна</dc:creator>
  <cp:lastModifiedBy>Кузьмина Ангелина Александровна</cp:lastModifiedBy>
  <cp:revision>12</cp:revision>
  <dcterms:created xsi:type="dcterms:W3CDTF">2023-02-21T09:20:32Z</dcterms:created>
  <dcterms:modified xsi:type="dcterms:W3CDTF">2023-02-21T09:50:43Z</dcterms:modified>
</cp:coreProperties>
</file>