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65" r:id="rId5"/>
    <p:sldId id="264" r:id="rId6"/>
    <p:sldId id="274" r:id="rId7"/>
    <p:sldId id="275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52A2"/>
    <a:srgbClr val="F5A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190" autoAdjust="0"/>
  </p:normalViewPr>
  <p:slideViewPr>
    <p:cSldViewPr snapToGrid="0">
      <p:cViewPr varScale="1">
        <p:scale>
          <a:sx n="82" d="100"/>
          <a:sy n="82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40ED-918B-4C9A-B9EB-6B30D8DFBE9A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7EBFD-FC3F-4BCF-BC54-CC9E3FD3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5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EBFD-FC3F-4BCF-BC54-CC9E3FD37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1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EBFD-FC3F-4BCF-BC54-CC9E3FD372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EBFD-FC3F-4BCF-BC54-CC9E3FD372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2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EBFD-FC3F-4BCF-BC54-CC9E3FD372C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3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2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2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DBD2-308C-4C54-A208-8D1738F005A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99D8-A981-4DF6-B2D7-5B873BA3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1982"/>
            <a:ext cx="12192000" cy="83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" y="2672195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муниципальных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Всероссийского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юных инспекторов движения «Безопасное колесо»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4461" y="4941153"/>
            <a:ext cx="41616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ВИШНЕВСКАЯ ГАЛИНА ВАЛЕНТИНОВНА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КООРДИНАТОР РЕСУРСНОГО ЦЕНТРА ПО ПРОФИЛАКТИКЕ ДЕТСКОГО ДОРОЖНО-ТРАНСПОРТНОГО ТРАВМАТИЗМА</a:t>
            </a:r>
          </a:p>
          <a:p>
            <a:pPr algn="ctr"/>
            <a:endPara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039" y="6326416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03F90-5E62-BA7C-28D9-49A368ABC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30" y="527539"/>
            <a:ext cx="2249738" cy="16873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7F71F2-6894-2CA3-CBE1-601DB753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0"/>
            <a:ext cx="12203451" cy="7389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EF4736-D7ED-1CE4-429F-B7E723FCF35C}"/>
              </a:ext>
            </a:extLst>
          </p:cNvPr>
          <p:cNvSpPr txBox="1"/>
          <p:nvPr/>
        </p:nvSpPr>
        <p:spPr>
          <a:xfrm>
            <a:off x="2927497" y="6249472"/>
            <a:ext cx="633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2AADF-03C9-A6D3-11F7-3AFF9A05E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DE960-15F5-E91A-F974-ABD79F20C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BC33F-9E22-EEEC-1474-556BE51B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0BF70-DBFC-7B42-2D45-4A155222736B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3DF9E-F072-2818-F952-7463C5240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61DD79-FDAC-E1D3-4C22-1597BD359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F51B74-DFFA-9B00-4392-B4AF2592D901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E0D6E2-ED42-CA25-ABEC-D12ECA51F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9739AE-E7B6-4122-E68A-469D4B54E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" y="1296457"/>
            <a:ext cx="10105292" cy="5192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F356A-44EF-5B07-731F-BE2225AB7CDB}"/>
              </a:ext>
            </a:extLst>
          </p:cNvPr>
          <p:cNvSpPr txBox="1"/>
          <p:nvPr/>
        </p:nvSpPr>
        <p:spPr>
          <a:xfrm>
            <a:off x="7696199" y="2383127"/>
            <a:ext cx="328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Вписываем адрес электронной почты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которой в дальнейшем будете заходить на сайт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D6EE40-1644-18F5-4C23-8325D1BC89F0}"/>
              </a:ext>
            </a:extLst>
          </p:cNvPr>
          <p:cNvSpPr txBox="1"/>
          <p:nvPr/>
        </p:nvSpPr>
        <p:spPr>
          <a:xfrm>
            <a:off x="1043353" y="3106615"/>
            <a:ext cx="345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пароль и запоминаем его или записываем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80236-9E99-0421-F014-C7C357F66AD6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9F8C3D9-7A6D-6A99-5705-A9B1B33F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6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5120-0051-74F3-F305-46004CEB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EA6B2-9BCC-58F6-09A0-708B9E788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20C4F4-15FB-F4B7-981D-1EA7153AB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200A5-81C0-E619-7D5D-4DD8D9FCF8EC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4D4E65-454E-6373-5A24-561553556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A53625-3209-609B-338B-736415F18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E41A91-D201-B6DF-2DE9-5A04081E4C9A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2EDB1E-4D1E-431F-F346-11B3A1913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27BE0E-C216-9B1E-22B6-7846C2065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" y="1314092"/>
            <a:ext cx="10480431" cy="518394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A33BAD8-BD65-4592-7199-795050C8DCFD}"/>
              </a:ext>
            </a:extLst>
          </p:cNvPr>
          <p:cNvCxnSpPr/>
          <p:nvPr/>
        </p:nvCxnSpPr>
        <p:spPr>
          <a:xfrm flipV="1">
            <a:off x="10034953" y="1664677"/>
            <a:ext cx="648000" cy="54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56CB8B-CA74-39A7-0536-C80A1CF4FDEE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0303005-2B2E-0794-5DCB-A857F58E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9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79E6-9716-A00E-3FBF-5754452C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9E6DD7-7BDB-3129-E647-52F71D156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CAD07-AFDA-F72A-FD05-730906AE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007AC-CAAD-5718-61EC-81F5135BC99B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D1247F-1AEF-A3B1-EE09-056F42744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DAC5FC-9963-7617-F41C-9BA156DE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644827-8832-C25E-884F-0EDE2E25AC1E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78A537-F164-8055-EEE9-F1C0DD944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D978BC-A5D4-55AA-F057-842532277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0" y="1370626"/>
            <a:ext cx="10328031" cy="510855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99C2B52-D1FE-BF0C-F1E1-FCE089BF21C7}"/>
              </a:ext>
            </a:extLst>
          </p:cNvPr>
          <p:cNvSpPr/>
          <p:nvPr/>
        </p:nvSpPr>
        <p:spPr>
          <a:xfrm>
            <a:off x="9589477" y="1655924"/>
            <a:ext cx="1711568" cy="281056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56D1F-2A27-F568-22D9-BD74CF87289C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B92340D-586E-31E4-2D80-3ECCC525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3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4334-FB0C-B009-FF74-3C599CAC6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E0E6B7-B5EE-E332-F5E3-1A6554C7B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BA39B-0D62-501A-C96B-01E6B4A4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3542A-94F9-CE30-ADA4-BFBCE307ADCC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30620-B751-D6C3-87E4-6E0D95C8A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480563-7924-13E7-4F53-55125D685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C587962-BACB-3D69-0F3B-DE5B89B8E587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81124B-1383-0F77-B130-40C53CA53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C5FC24-3134-AC57-242E-E1816153B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" y="1286659"/>
            <a:ext cx="10745003" cy="5294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FFB21-D8A9-87D1-7AA8-56CB3B4CC36F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2B944E3-167D-896B-BCB6-FF726412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2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C4689-5A92-7A9E-F227-EE64276E3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504E1-EBF3-2FF3-A8BF-BD6FFA1F5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3899-DCE3-91BA-04C1-564E19763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9D3EA-F394-55A3-E490-A0EED7620EAE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271C5-83EB-3428-EF60-8F00947D8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493630-C27E-6FB0-04A2-FF8263D58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606660-3412-031E-1F65-0001CC67D2EF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D234DD-4D42-3069-9F5B-0388ADAC7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2594CC-5B0C-BAED-5D28-D8DB9B810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4" y="1324268"/>
            <a:ext cx="10565489" cy="5212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4B919-7353-ACA5-7C83-C90A137D93D0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798C20A-2F0F-26A4-813F-4F12C9C4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6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18897-4609-D828-E5F3-8EC25310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310452-2DF3-3D7C-6FA4-00F6F9569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5EC86-6BE1-F679-371E-56CA573D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E936A-91EA-BD67-26CD-95B13DDF28A7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06271-D3E1-FD2D-1994-F73125F1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6CEF28-7480-5040-35F1-074A85FF7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22F68B0-A7B8-8BE7-192B-8D475E972F3C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7D7F93-CE94-4D1C-4232-464E2AB0E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D8D535-28EF-C9A5-509F-61F681CA1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45" y="1315387"/>
            <a:ext cx="10469383" cy="5178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FEB9CB-7DA4-5CBB-D2C6-3F65FB060A45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F4B710-F8A8-EBF0-6031-4409B4E4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3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E01F7-93D0-DDA4-2EE5-D7B1A269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96CF2-E1F4-A556-7012-E3C3FBE7E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205AD7-420E-5868-DA38-8FB1E707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BDC61-238C-3C6F-7B4E-48EB69C55486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70E30A-41E5-BB96-4792-627BCFDF6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6C5FA-7A6C-C1A7-77C1-9F2050171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BE4ED7-1771-B202-F45E-99A2637A58CD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A5046A-3A92-C840-72B5-9B55C1A15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CDB75E-3C3F-C16A-34DC-165751697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0" y="1317495"/>
            <a:ext cx="10460317" cy="5180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5D4A5-BA4E-6741-5E1E-1C18A036FBB3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64EE3A-092A-9C50-5C2D-3459F4AF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9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6AF21A-93CA-90AE-437E-5720D49D4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3FBFC-8AEC-2E5D-D26D-6EBB01127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5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3463" y="182880"/>
            <a:ext cx="577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Реализация региональной целевой программы «Повышение безопасности дорожного движения в Ярославской области» на 2020–2024 годы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D2AA3BA-FEEB-4837-9420-E159836F2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97" y="638942"/>
            <a:ext cx="1600200" cy="3048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B83A0C9-2C58-4BCD-BB18-B96CEABDFB0F}"/>
              </a:ext>
            </a:extLst>
          </p:cNvPr>
          <p:cNvSpPr txBox="1"/>
          <p:nvPr/>
        </p:nvSpPr>
        <p:spPr>
          <a:xfrm>
            <a:off x="821898" y="622065"/>
            <a:ext cx="191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</a:t>
            </a:r>
            <a:b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613D0D9-6DEA-4F91-B8AA-28A60B9B7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0316A-51CB-DCCE-0D73-861D849C5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92" y="5072"/>
            <a:ext cx="9530403" cy="13048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735A6F-046F-5405-7248-D440A8F26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3248"/>
            <a:ext cx="3190973" cy="130667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E9E2F8E-D32A-4D1A-DCEB-9EEE88BB2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4" y="70446"/>
            <a:ext cx="2144246" cy="116767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E94F51A-BBCD-4C27-0B4D-91C1F80E1588}"/>
              </a:ext>
            </a:extLst>
          </p:cNvPr>
          <p:cNvSpPr/>
          <p:nvPr/>
        </p:nvSpPr>
        <p:spPr>
          <a:xfrm>
            <a:off x="2684134" y="110514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B29283-2CB6-196B-0179-E5003A8FB791}"/>
              </a:ext>
            </a:extLst>
          </p:cNvPr>
          <p:cNvSpPr txBox="1"/>
          <p:nvPr/>
        </p:nvSpPr>
        <p:spPr>
          <a:xfrm>
            <a:off x="3073490" y="248272"/>
            <a:ext cx="8232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дорожно-транспортного травматизма РРЦ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3D5022-2091-4959-F1B4-F9E308CA0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6746"/>
            <a:ext cx="12203451" cy="3313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EE2BC2-7EB1-CCCA-C0B7-C648B945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46" y="2107844"/>
            <a:ext cx="2704920" cy="270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E3E81B-44FE-4AFA-974B-9A67DCA0B1A4}"/>
              </a:ext>
            </a:extLst>
          </p:cNvPr>
          <p:cNvSpPr txBox="1"/>
          <p:nvPr/>
        </p:nvSpPr>
        <p:spPr>
          <a:xfrm>
            <a:off x="325282" y="4809428"/>
            <a:ext cx="365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915D3-EE9F-4AF2-BFA1-1DAAB7911766}"/>
              </a:ext>
            </a:extLst>
          </p:cNvPr>
          <p:cNvSpPr txBox="1"/>
          <p:nvPr/>
        </p:nvSpPr>
        <p:spPr>
          <a:xfrm>
            <a:off x="4353818" y="4809428"/>
            <a:ext cx="365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УГИБДД УМВД России по ЯО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213FE-6E5A-41EB-8741-B103E8141B87}"/>
              </a:ext>
            </a:extLst>
          </p:cNvPr>
          <p:cNvSpPr txBox="1"/>
          <p:nvPr/>
        </p:nvSpPr>
        <p:spPr>
          <a:xfrm>
            <a:off x="8340467" y="5028245"/>
            <a:ext cx="36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ООДЮО «ЮИД»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9176EF-7DF7-ACDE-9443-602DDFFBF3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5" y="1657829"/>
            <a:ext cx="3160285" cy="31602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29225F-F1B8-DA04-454D-28A66C2F5A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52" y="2159433"/>
            <a:ext cx="4558445" cy="26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7"/>
            <a:ext cx="12191999" cy="1309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2104" y="332040"/>
            <a:ext cx="748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Деятельность отрядов ЮИД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" y="-10077"/>
            <a:ext cx="12191999" cy="13093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99E1A-6EE9-43F6-912E-36F61BCB0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2" y="-2039"/>
            <a:ext cx="2810127" cy="12984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137B821-12CC-48E9-8728-3622AD4EBC29}"/>
              </a:ext>
            </a:extLst>
          </p:cNvPr>
          <p:cNvSpPr txBox="1"/>
          <p:nvPr/>
        </p:nvSpPr>
        <p:spPr>
          <a:xfrm>
            <a:off x="3213463" y="245896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3B38-A434-77B3-E028-F35C2A3C4A27}"/>
              </a:ext>
            </a:extLst>
          </p:cNvPr>
          <p:cNvSpPr txBox="1"/>
          <p:nvPr/>
        </p:nvSpPr>
        <p:spPr>
          <a:xfrm>
            <a:off x="6282750" y="1727823"/>
            <a:ext cx="52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Станции</a:t>
            </a:r>
            <a:endParaRPr lang="ru-RU" sz="3200" b="1" dirty="0">
              <a:solidFill>
                <a:schemeClr val="bg1"/>
              </a:solidFill>
              <a:highlight>
                <a:srgbClr val="0052A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3DC11E-FE6F-B4AA-6E08-2A04521BF710}"/>
              </a:ext>
            </a:extLst>
          </p:cNvPr>
          <p:cNvSpPr txBox="1"/>
          <p:nvPr/>
        </p:nvSpPr>
        <p:spPr>
          <a:xfrm>
            <a:off x="6095999" y="2312598"/>
            <a:ext cx="5647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знания БДД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правил дорожного движения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ОБЖ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СИМ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основ оказания первой помощи(теория и практика)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Фигурное вождение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агитбригады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4B51C352-AE8F-1706-E254-3727EA8A5906}"/>
              </a:ext>
            </a:extLst>
          </p:cNvPr>
          <p:cNvCxnSpPr>
            <a:cxnSpLocks/>
          </p:cNvCxnSpPr>
          <p:nvPr/>
        </p:nvCxnSpPr>
        <p:spPr>
          <a:xfrm>
            <a:off x="6096000" y="1231338"/>
            <a:ext cx="0" cy="5050868"/>
          </a:xfrm>
          <a:prstGeom prst="line">
            <a:avLst/>
          </a:prstGeom>
          <a:ln w="9525" cap="flat" cmpd="sng" algn="ctr">
            <a:solidFill>
              <a:srgbClr val="0052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96" name="Рисунок 2095">
            <a:extLst>
              <a:ext uri="{FF2B5EF4-FFF2-40B4-BE49-F238E27FC236}">
                <a16:creationId xmlns:a16="http://schemas.microsoft.com/office/drawing/2014/main" id="{AF2FB2CA-2F8C-B4F9-C1F6-83B282E56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2097" name="Рисунок 2096">
            <a:extLst>
              <a:ext uri="{FF2B5EF4-FFF2-40B4-BE49-F238E27FC236}">
                <a16:creationId xmlns:a16="http://schemas.microsoft.com/office/drawing/2014/main" id="{34098FF1-A8E6-9100-34B1-6E6334D6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2098" name="TextBox 2097">
            <a:extLst>
              <a:ext uri="{FF2B5EF4-FFF2-40B4-BE49-F238E27FC236}">
                <a16:creationId xmlns:a16="http://schemas.microsoft.com/office/drawing/2014/main" id="{2C159754-EFFD-4C91-2E57-7D9774C9178E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0191A-B65B-2593-8875-DEE9A2F03AC2}"/>
              </a:ext>
            </a:extLst>
          </p:cNvPr>
          <p:cNvSpPr txBox="1"/>
          <p:nvPr/>
        </p:nvSpPr>
        <p:spPr>
          <a:xfrm>
            <a:off x="295160" y="1727823"/>
            <a:ext cx="572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3B1756-41FB-6993-A965-63C423679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BCBA1C-D972-1744-A975-6E3E51152BE7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84FEDE-AA9F-D5EF-EDB7-262CD89C1D5B}"/>
              </a:ext>
            </a:extLst>
          </p:cNvPr>
          <p:cNvSpPr txBox="1"/>
          <p:nvPr/>
        </p:nvSpPr>
        <p:spPr>
          <a:xfrm>
            <a:off x="3134710" y="84859"/>
            <a:ext cx="748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муниципальных этапов всероссийского конкурса юных инспекторов движения безопасное колесо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B2B852-6584-6820-5CEC-63BCC7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" y="6551813"/>
            <a:ext cx="12214538" cy="31811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2B62D9-B003-4E53-996B-A6028A169EF6}"/>
              </a:ext>
            </a:extLst>
          </p:cNvPr>
          <p:cNvSpPr txBox="1"/>
          <p:nvPr/>
        </p:nvSpPr>
        <p:spPr>
          <a:xfrm>
            <a:off x="-19796" y="2318901"/>
            <a:ext cx="564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Школьный – в течении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Муниципальный – апрель-декабрь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– март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– октябрь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05842F8-0173-41B6-818F-C5D639425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0" y="3642340"/>
            <a:ext cx="2088570" cy="279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07BCE-7F76-94D6-69C2-BBD8B1E4B0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24" y="4451767"/>
            <a:ext cx="2057148" cy="2057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D39C05-3B3D-7FA8-2A33-56939B44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0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7"/>
            <a:ext cx="12191999" cy="1309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2104" y="332040"/>
            <a:ext cx="748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Деятельность отрядов ЮИД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" y="-10077"/>
            <a:ext cx="12191999" cy="13093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99E1A-6EE9-43F6-912E-36F61BCB0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2" y="-2039"/>
            <a:ext cx="2810127" cy="12984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137B821-12CC-48E9-8728-3622AD4EBC29}"/>
              </a:ext>
            </a:extLst>
          </p:cNvPr>
          <p:cNvSpPr txBox="1"/>
          <p:nvPr/>
        </p:nvSpPr>
        <p:spPr>
          <a:xfrm>
            <a:off x="3213463" y="245896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D3B38-A434-77B3-E028-F35C2A3C4A27}"/>
              </a:ext>
            </a:extLst>
          </p:cNvPr>
          <p:cNvSpPr txBox="1"/>
          <p:nvPr/>
        </p:nvSpPr>
        <p:spPr>
          <a:xfrm>
            <a:off x="6282750" y="1727823"/>
            <a:ext cx="5203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 основ оказания первой помощь</a:t>
            </a:r>
            <a:endParaRPr lang="ru-RU" sz="3200" b="1" dirty="0">
              <a:solidFill>
                <a:schemeClr val="bg1"/>
              </a:solidFill>
              <a:highlight>
                <a:srgbClr val="0052A2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3DC11E-FE6F-B4AA-6E08-2A04521BF710}"/>
              </a:ext>
            </a:extLst>
          </p:cNvPr>
          <p:cNvSpPr txBox="1"/>
          <p:nvPr/>
        </p:nvSpPr>
        <p:spPr>
          <a:xfrm>
            <a:off x="6095998" y="2827854"/>
            <a:ext cx="564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бинты, зонты, кушаки, ремни, аптечка, рюкзак, манекен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4B51C352-AE8F-1706-E254-3727EA8A5906}"/>
              </a:ext>
            </a:extLst>
          </p:cNvPr>
          <p:cNvCxnSpPr>
            <a:cxnSpLocks/>
          </p:cNvCxnSpPr>
          <p:nvPr/>
        </p:nvCxnSpPr>
        <p:spPr>
          <a:xfrm>
            <a:off x="6096000" y="1231338"/>
            <a:ext cx="0" cy="5050868"/>
          </a:xfrm>
          <a:prstGeom prst="line">
            <a:avLst/>
          </a:prstGeom>
          <a:ln w="9525" cap="flat" cmpd="sng" algn="ctr">
            <a:solidFill>
              <a:srgbClr val="0052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96" name="Рисунок 2095">
            <a:extLst>
              <a:ext uri="{FF2B5EF4-FFF2-40B4-BE49-F238E27FC236}">
                <a16:creationId xmlns:a16="http://schemas.microsoft.com/office/drawing/2014/main" id="{AF2FB2CA-2F8C-B4F9-C1F6-83B282E56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2097" name="Рисунок 2096">
            <a:extLst>
              <a:ext uri="{FF2B5EF4-FFF2-40B4-BE49-F238E27FC236}">
                <a16:creationId xmlns:a16="http://schemas.microsoft.com/office/drawing/2014/main" id="{34098FF1-A8E6-9100-34B1-6E6334D6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2098" name="TextBox 2097">
            <a:extLst>
              <a:ext uri="{FF2B5EF4-FFF2-40B4-BE49-F238E27FC236}">
                <a16:creationId xmlns:a16="http://schemas.microsoft.com/office/drawing/2014/main" id="{2C159754-EFFD-4C91-2E57-7D9774C9178E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0191A-B65B-2593-8875-DEE9A2F03AC2}"/>
              </a:ext>
            </a:extLst>
          </p:cNvPr>
          <p:cNvSpPr txBox="1"/>
          <p:nvPr/>
        </p:nvSpPr>
        <p:spPr>
          <a:xfrm>
            <a:off x="272090" y="1727823"/>
            <a:ext cx="572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вождение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3B1756-41FB-6993-A965-63C423679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BCBA1C-D972-1744-A975-6E3E51152BE7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84FEDE-AA9F-D5EF-EDB7-262CD89C1D5B}"/>
              </a:ext>
            </a:extLst>
          </p:cNvPr>
          <p:cNvSpPr txBox="1"/>
          <p:nvPr/>
        </p:nvSpPr>
        <p:spPr>
          <a:xfrm>
            <a:off x="3134710" y="84859"/>
            <a:ext cx="748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муниципальных этапов всероссийского конкурса юных инспекторов движения безопасное колесо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B2B852-6584-6820-5CEC-63BCC7501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" y="6551813"/>
            <a:ext cx="12214538" cy="31811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2B62D9-B003-4E53-996B-A6028A169EF6}"/>
              </a:ext>
            </a:extLst>
          </p:cNvPr>
          <p:cNvSpPr txBox="1"/>
          <p:nvPr/>
        </p:nvSpPr>
        <p:spPr>
          <a:xfrm>
            <a:off x="-19796" y="2318901"/>
            <a:ext cx="5647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Велосипед выделяется каждому участнику в соответствии с его ростом: с диаметром колёс 20 дюймов для детей, рост которых от 125 до 140 см; с диаметром колёс 24 дюйма для детей, рост которых от 141 см и выше.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974A3-70D0-CDCE-412C-754C22D654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24" y="4451767"/>
            <a:ext cx="2057148" cy="205714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D9937FC-AF9E-80C4-97E5-DF3F0EBA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7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8454E-4D4A-F7B8-3B40-98EDAB119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2E7DB-AE67-4FBF-7F6B-0F92FA79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867F1-3BD8-1D86-8E51-B2100E47381F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C31672-81F8-4631-BCFE-540E35C16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B78AB9-D85F-BFE3-C7A7-692DCCEE7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421A66-C0D8-BFB4-C64E-BC4AD74FE8C7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3A055-7326-B414-9649-8EF5A7C21FF5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проведения станции «Автогородок»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BEC32B-2ACF-062D-0722-0599F312F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1FCF20D-B2F3-40E3-84E6-A126707CE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7617" y="1031964"/>
            <a:ext cx="4071592" cy="61749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A1F08B3-3B0E-44BA-BE2D-B85C228EC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31"/>
            <a:ext cx="5739007" cy="407159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151DF2-0A28-3530-77EA-C91436E5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3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87085-2835-14EF-C738-52723F1A6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20DD9A-143D-9D44-ED93-78AD6D539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14C97-7D24-AC4A-DB6A-9101C464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98B3D-3CD3-568C-7757-807FBB791097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8D40E-8ECB-EE6D-6721-9D0A6A940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40EB54-8B3A-E152-83ED-C35A5ED89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2D4A03-3615-E841-06CA-83DF4131E77C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3F782-824B-A23E-6B32-263019EF2B82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взять вопросы или посмотреть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выглядят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F09E6B-1494-4A1D-5D9A-BE634AA6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BE84CE-3E33-4E0A-7BBD-5BD001ADF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76" y="1304504"/>
            <a:ext cx="10691445" cy="524878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D85B687-467F-38D3-473E-F294AEDAC028}"/>
              </a:ext>
            </a:extLst>
          </p:cNvPr>
          <p:cNvSpPr/>
          <p:nvPr/>
        </p:nvSpPr>
        <p:spPr>
          <a:xfrm>
            <a:off x="750276" y="4677508"/>
            <a:ext cx="3505201" cy="7033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6779AC-EBEF-2926-1F71-40F89323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FF17-E0BF-A261-C656-CABE5A2D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DE33A-C911-8C92-EE55-1F2CC2055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E6787-5AEC-7BAC-53DA-34BC957C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DEC45-31D7-3A1F-50E8-1BDAC7A57715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1471A-F197-FE1A-00D3-A952B6BF3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F215CE-36ED-FE6A-4DF7-FE1F52FB3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B2CADC2-EAEF-6C3A-9251-11C38B037591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5E238-BCAF-B912-0311-D63E1796A638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взять вопросы или посмотреть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выглядят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A176B7-E9AF-58BE-C77B-DE459A7B4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E97C43-BB11-88CD-16F0-2A3E2CB7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46" y="1351778"/>
            <a:ext cx="11078308" cy="511251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5F4D0510-1A96-F4E6-9213-0A8D8C82BF93}"/>
              </a:ext>
            </a:extLst>
          </p:cNvPr>
          <p:cNvSpPr/>
          <p:nvPr/>
        </p:nvSpPr>
        <p:spPr>
          <a:xfrm>
            <a:off x="8370277" y="3024554"/>
            <a:ext cx="3264877" cy="30245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4698D64-AAFF-0EC7-1341-A71E92EC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7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3FBE4-3783-3ADF-6236-D8CE94CB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A66FB-987B-9474-F3E7-AD884A17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AFF9E-0C53-2993-17FC-0DDE7334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749C0-63C2-133C-2BC7-9F02FAF50C63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CF2619-8ED1-B20C-F699-1D7600ED7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9B66B3-DB94-CAE0-696B-BEBCA5758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C725AD-B376-2DB5-4A4E-18C232FA74E8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B8F2B-EF19-77D1-8E43-136374127661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взять вопросы или посмотреть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выглядят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3D0257-C092-C413-195E-3107502A6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673CA-365F-9BC6-D731-7DCF2C10E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90" y="1365218"/>
            <a:ext cx="10456817" cy="514369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D0B1DD1C-F631-D38C-6385-541912CEFDB3}"/>
              </a:ext>
            </a:extLst>
          </p:cNvPr>
          <p:cNvSpPr/>
          <p:nvPr/>
        </p:nvSpPr>
        <p:spPr>
          <a:xfrm>
            <a:off x="2275664" y="3429000"/>
            <a:ext cx="348917" cy="7209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3F85041-A49C-61F6-FDEB-1752C2D8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0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2099C-7D3F-66CB-DC87-53427AF2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A2977-35CA-3065-0F88-8AFFCA780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" y="-2006"/>
            <a:ext cx="12222883" cy="1309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C2A27-E21F-2C29-0C15-A4D34A02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7" y="-2030"/>
            <a:ext cx="2810127" cy="129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05957-B0AE-A6C1-3C51-752717E9C208}"/>
              </a:ext>
            </a:extLst>
          </p:cNvPr>
          <p:cNvSpPr txBox="1"/>
          <p:nvPr/>
        </p:nvSpPr>
        <p:spPr>
          <a:xfrm>
            <a:off x="3213463" y="253667"/>
            <a:ext cx="7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детского-дорожно-транспортного травматизма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EA89B-9990-DA98-57AC-F39F20BE8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8915"/>
            <a:ext cx="12203450" cy="349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F6E78E-C60D-BE1C-AF8D-6799BDED8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" y="-10077"/>
            <a:ext cx="12233970" cy="131741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2E6B12-F864-048F-C511-99C87C6824CC}"/>
              </a:ext>
            </a:extLst>
          </p:cNvPr>
          <p:cNvSpPr/>
          <p:nvPr/>
        </p:nvSpPr>
        <p:spPr>
          <a:xfrm>
            <a:off x="2695222" y="103462"/>
            <a:ext cx="90453" cy="108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8DD4D3-51DC-F4CA-4672-619DA1E4730F}"/>
              </a:ext>
            </a:extLst>
          </p:cNvPr>
          <p:cNvSpPr txBox="1"/>
          <p:nvPr/>
        </p:nvSpPr>
        <p:spPr>
          <a:xfrm>
            <a:off x="3089639" y="113789"/>
            <a:ext cx="8002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платформе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 Pad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471457-FD97-1251-2315-609B6E44C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236"/>
            <a:ext cx="12191999" cy="293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94AB9B-FE31-C837-03E3-C7FBE915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76" y="1319942"/>
            <a:ext cx="9753600" cy="516809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183090-83CD-290C-B3D4-247D18D5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" y="176481"/>
            <a:ext cx="1270547" cy="10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11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15949</TotalTime>
  <Words>424</Words>
  <Application>Microsoft Office PowerPoint</Application>
  <PresentationFormat>Широкоэкранный</PresentationFormat>
  <Paragraphs>77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Arial Unicode MS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Плошкин Семен Сергеевич</dc:creator>
  <cp:lastModifiedBy>Архиреев И.А.</cp:lastModifiedBy>
  <cp:revision>83</cp:revision>
  <cp:lastPrinted>2023-11-21T07:56:06Z</cp:lastPrinted>
  <dcterms:created xsi:type="dcterms:W3CDTF">2022-10-24T08:42:58Z</dcterms:created>
  <dcterms:modified xsi:type="dcterms:W3CDTF">2025-02-12T11:56:41Z</dcterms:modified>
</cp:coreProperties>
</file>