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0" r:id="rId2"/>
    <p:sldId id="275" r:id="rId3"/>
    <p:sldId id="278" r:id="rId4"/>
    <p:sldId id="279" r:id="rId5"/>
    <p:sldId id="27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4472C4"/>
    <a:srgbClr val="D6E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C4EA-C81E-457F-9985-EB417C40DD91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0CBF-D6A2-4B12-94C7-CB835B70A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2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0CBF-D6A2-4B12-94C7-CB835B70AB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FF3BB-6768-4373-8861-9CB86C64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B8C615-0964-4F39-9B69-B73983D0A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8E72B2-BEF1-432B-B17F-E05BFC85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04FF88-6F21-4CF7-8429-F4E5D3F7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42250B-4CF2-4AFA-A16D-5485F127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4ECFF-86DD-48A5-87C7-1008E1E3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CD6CF9-B540-4D05-A803-29E0F73EB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9D22EE-00A4-44BE-A468-198344DB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EBFC35-4196-481D-847F-D0D2CBB7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D7448E-383A-4BA5-808B-7B3C615D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03BB21-0577-4C6A-AAFE-408CB9CB5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B79779-66D3-4D6C-9E22-D164D363C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558908-9409-4F5F-B7FE-1CC834A5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DE2CA4-75CB-4874-9E8C-042AB73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00141E-8E0F-4081-8CCE-7493CA2D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0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9AB64-BC9E-497D-9972-6366D503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AF5C92-50F0-4F26-AC6D-85683A26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5C5B80-238C-415A-8071-1B02AE9D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7D1894-082A-4D5A-8FAE-7B6C8E0A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90C727-E0DB-448D-A0DE-27BDE752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478DA-2319-4DA2-87C1-48FCE046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C82D59-44E4-43B9-95E8-FE99FF21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93A614-0E06-45D9-BA02-744492E4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508646-2C9E-4568-B75E-F1544F9E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D7A796-104C-4EB9-88FA-4919DDE1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7B60D-A76A-4692-9DD8-91BB97C5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496BC-47A3-40F2-93BF-5062976F7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3AF4AD-8F8C-4AE1-BA30-185BFD497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7183DA-05CB-4792-9E85-3A465926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651386-156F-4CB5-88C0-208D91D6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C2E1ED-3339-4DA2-BA13-EF9A28C9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A823E-3DD8-4CEF-81B7-8AB24D24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AAB4BC-9845-4417-BBB1-16E6AD57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618F97-99DE-4452-85BC-55F105BAF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0C2004-C191-4902-9096-222A40C8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00392D-0040-4832-9AA6-47E0A05FA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CC8F70-45CD-4F10-A1CB-AB4A87F8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63B12D-43D1-43D7-B7A5-930EB72B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739781-E7DC-404D-BB2C-EFEA03AB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4A7A59-E411-402E-A207-59989576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E2A1EDB-A5E5-4B52-ADF0-57EA428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72A7E0-ECD5-4AB5-9CEC-446D6548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8D8593-D4F4-44C1-B108-74879FEA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13344A2-2382-404A-8EF2-1B1EAC35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41BEF0-2B8C-4B22-A766-0D81779C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B02366-6452-4BA7-8418-93012D62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31B3B-7351-4BE6-9E7B-10D21A59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8DD06F-72A8-40ED-B7A7-A52E8DCB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3B4AB7-D7B8-49F1-8CBB-EC349042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72C9FE-FBE9-43D4-9C21-F60CE2F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D26CF0-E433-4C44-9BAB-15C74179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BFE099-D46A-4B5C-B6BB-86E2C9A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65477-3003-41BA-9EA1-449ADE84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0B88A1-4203-4F5E-8061-28EC37424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68EA27-D279-452B-B5BA-AE11E8C05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7780F7-396A-41DC-9D60-CA140597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2E76C7-4641-43FB-89A0-F03AA751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715FBB-B4AB-42D6-8CE5-FD97F2AC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118D1-D8C5-4094-B893-FD011FE2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D2C710-03AA-445B-BDFF-83319B4AB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33FA04-BCF4-48F6-8507-63FCFAE11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52F9-4E0A-498D-9F22-A7276041EFF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4E0F35-6521-4F1B-B307-4E7F0124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08DF7D-4138-4904-B7C2-57BCE54A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21-D7E9-46BF-A23B-29CC16AC8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DECA8C-4911-4863-B1BD-6B1EC67E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90"/>
            <a:ext cx="12192000" cy="993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№1.</a:t>
            </a:r>
            <a:r>
              <a:rPr lang="ru-RU" sz="3600" dirty="0" smtClean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Какая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деталь велосипеда названа неправильно?</a:t>
            </a:r>
            <a:endParaRPr lang="ru-RU" sz="3600" b="1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527B3338-F76D-4C56-8F52-9F3873F4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12" y="925417"/>
            <a:ext cx="9652272" cy="56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ситуации, где поведение велосипедиста в возрасте старше 14 лет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небезопасно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10" y="1275949"/>
            <a:ext cx="8791575" cy="537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где пешеход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правила дорожных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252226"/>
              </p:ext>
            </p:extLst>
          </p:nvPr>
        </p:nvGraphicFramePr>
        <p:xfrm>
          <a:off x="1715911" y="1364888"/>
          <a:ext cx="8607778" cy="535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3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797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642" marR="95642" marT="47821" marB="47821"/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latin typeface="+mn-lt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642" marR="95642" marT="47821" marB="478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975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+mn-lt"/>
                          <a:cs typeface="Times New Roman" panose="02020603050405020304" pitchFamily="18" charset="0"/>
                        </a:rPr>
                        <a:t>В</a:t>
                      </a:r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sz="1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642" marR="95642" marT="47821" marB="47821">
                    <a:solidFill>
                      <a:srgbClr val="A5B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latin typeface="+mn-lt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95642" marR="95642" marT="47821" marB="47821">
                    <a:solidFill>
                      <a:srgbClr val="A5B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365" y="1512711"/>
            <a:ext cx="3744373" cy="239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668" y="1515770"/>
            <a:ext cx="3745354" cy="24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251" y="4174303"/>
            <a:ext cx="3746816" cy="24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2906" y="4195303"/>
            <a:ext cx="3756115" cy="245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где не нарушены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632661"/>
              </p:ext>
            </p:extLst>
          </p:nvPr>
        </p:nvGraphicFramePr>
        <p:xfrm>
          <a:off x="1704622" y="1315244"/>
          <a:ext cx="8647290" cy="540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2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6915">
                <a:tc>
                  <a:txBody>
                    <a:bodyPr/>
                    <a:lstStyle/>
                    <a:p>
                      <a:r>
                        <a:rPr lang="ru-RU" sz="1900" dirty="0"/>
                        <a:t>А</a:t>
                      </a:r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b="0" dirty="0"/>
                    </a:p>
                  </a:txBody>
                  <a:tcPr marL="96757" marR="96757" marT="48379" marB="48379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Б</a:t>
                      </a:r>
                    </a:p>
                  </a:txBody>
                  <a:tcPr marL="96757" marR="96757" marT="48379" marB="4837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6915">
                <a:tc>
                  <a:txBody>
                    <a:bodyPr/>
                    <a:lstStyle/>
                    <a:p>
                      <a:r>
                        <a:rPr lang="ru-RU" sz="1900" dirty="0"/>
                        <a:t>В</a:t>
                      </a:r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  <a:p>
                      <a:endParaRPr lang="ru-RU" sz="1900" dirty="0"/>
                    </a:p>
                  </a:txBody>
                  <a:tcPr marL="96757" marR="96757" marT="48379" marB="48379">
                    <a:solidFill>
                      <a:srgbClr val="A5BB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Г</a:t>
                      </a:r>
                    </a:p>
                  </a:txBody>
                  <a:tcPr marL="96757" marR="96757" marT="48379" marB="48379">
                    <a:solidFill>
                      <a:srgbClr val="A5B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787" y="1444977"/>
            <a:ext cx="374127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984" y="1444976"/>
            <a:ext cx="38583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101" y="4198043"/>
            <a:ext cx="3729677" cy="24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1" y="4204336"/>
            <a:ext cx="3826934" cy="243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89"/>
            <a:ext cx="12192000" cy="14111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</a:t>
            </a:r>
            <a:r>
              <a:rPr lang="ru-RU" sz="36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велосипедистов, которые могут находиться в «слепой зоне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3022" y="1422400"/>
            <a:ext cx="8929511" cy="50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</Words>
  <Application>Microsoft Office PowerPoint</Application>
  <PresentationFormat>Широкоэкранный</PresentationFormat>
  <Paragraphs>36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№1. Какая деталь велосипеда названа неправильно?</vt:lpstr>
      <vt:lpstr>№2. Отметьте ситуации, где поведение велосипедиста в возрасте старше 14 лет небезопасно</vt:lpstr>
      <vt:lpstr>№3. Отметьте ситуацию, где пешеход  не нарушает правила дорожных знаков </vt:lpstr>
      <vt:lpstr>№4. Отметьте ситуацию, где не нарушены  требования дорожных знаков</vt:lpstr>
      <vt:lpstr>№5. Перечислите велосипедистов, которые могут находиться в «слепой зоне»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№16 Отметьте ситуации, где поведение велосипедиста в возрасте старше 14 лет небезопасно.</dc:title>
  <dc:creator>Asiou</dc:creator>
  <cp:lastModifiedBy>Кузьмина Ангелина Александровна</cp:lastModifiedBy>
  <cp:revision>10</cp:revision>
  <dcterms:created xsi:type="dcterms:W3CDTF">2024-02-03T06:45:03Z</dcterms:created>
  <dcterms:modified xsi:type="dcterms:W3CDTF">2024-03-04T11:28:30Z</dcterms:modified>
</cp:coreProperties>
</file>