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73" r:id="rId2"/>
    <p:sldId id="256" r:id="rId3"/>
    <p:sldId id="257" r:id="rId4"/>
    <p:sldId id="272" r:id="rId5"/>
    <p:sldId id="260" r:id="rId6"/>
    <p:sldId id="25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8E6C"/>
    <a:srgbClr val="F44646"/>
    <a:srgbClr val="FFA6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60" d="100"/>
          <a:sy n="60" d="100"/>
        </p:scale>
        <p:origin x="618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BA5598C-CBEC-4EC2-BB8E-06F9FFD14C9F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6651-9F14-412F-8E85-28D6D48D875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9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598C-CBEC-4EC2-BB8E-06F9FFD14C9F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6651-9F14-412F-8E85-28D6D48D8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08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598C-CBEC-4EC2-BB8E-06F9FFD14C9F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6651-9F14-412F-8E85-28D6D48D875A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546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598C-CBEC-4EC2-BB8E-06F9FFD14C9F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6651-9F14-412F-8E85-28D6D48D8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78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598C-CBEC-4EC2-BB8E-06F9FFD14C9F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6651-9F14-412F-8E85-28D6D48D875A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57191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598C-CBEC-4EC2-BB8E-06F9FFD14C9F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6651-9F14-412F-8E85-28D6D48D8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32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598C-CBEC-4EC2-BB8E-06F9FFD14C9F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6651-9F14-412F-8E85-28D6D48D8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922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598C-CBEC-4EC2-BB8E-06F9FFD14C9F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6651-9F14-412F-8E85-28D6D48D8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71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598C-CBEC-4EC2-BB8E-06F9FFD14C9F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6651-9F14-412F-8E85-28D6D48D8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03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598C-CBEC-4EC2-BB8E-06F9FFD14C9F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6651-9F14-412F-8E85-28D6D48D8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785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598C-CBEC-4EC2-BB8E-06F9FFD14C9F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6651-9F14-412F-8E85-28D6D48D875A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17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BA5598C-CBEC-4EC2-BB8E-06F9FFD14C9F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056651-9F14-412F-8E85-28D6D48D875A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86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audio" Target="../media/audio1.wav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1.wav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12" Type="http://schemas.openxmlformats.org/officeDocument/2006/relationships/image" Target="../media/image1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9.png"/><Relationship Id="rId11" Type="http://schemas.openxmlformats.org/officeDocument/2006/relationships/image" Target="../media/image12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audio" Target="../media/audio1.wav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12" Type="http://schemas.openxmlformats.org/officeDocument/2006/relationships/image" Target="../media/image1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18.png"/><Relationship Id="rId15" Type="http://schemas.openxmlformats.org/officeDocument/2006/relationships/image" Target="../media/image16.png"/><Relationship Id="rId10" Type="http://schemas.openxmlformats.org/officeDocument/2006/relationships/image" Target="../media/image28.png"/><Relationship Id="rId4" Type="http://schemas.openxmlformats.org/officeDocument/2006/relationships/audio" Target="../media/audio1.wav"/><Relationship Id="rId9" Type="http://schemas.openxmlformats.org/officeDocument/2006/relationships/image" Target="../media/image2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00197" y="4910435"/>
            <a:ext cx="844077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6350">
                  <a:solidFill>
                    <a:srgbClr val="1CADE4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Подготовка велосипедиста </a:t>
            </a:r>
            <a:br>
              <a:rPr lang="ru-RU" sz="5400" b="1" dirty="0" smtClean="0">
                <a:ln w="6350">
                  <a:solidFill>
                    <a:srgbClr val="1CADE4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</a:br>
            <a:r>
              <a:rPr lang="ru-RU" sz="5400" b="1" dirty="0" smtClean="0">
                <a:ln w="6350">
                  <a:solidFill>
                    <a:srgbClr val="1CADE4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перед поездкой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" y="0"/>
            <a:ext cx="12198711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9366" y="6771143"/>
            <a:ext cx="1079474" cy="80989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4571" y="6781582"/>
            <a:ext cx="1079037" cy="80957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69896">
            <a:off x="12575221" y="5721608"/>
            <a:ext cx="791328" cy="118699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7593">
            <a:off x="15490607" y="5735666"/>
            <a:ext cx="791230" cy="118684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9228" y="1876926"/>
            <a:ext cx="3030582" cy="307412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988">
            <a:off x="12994514" y="4981773"/>
            <a:ext cx="527966" cy="84474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7715">
            <a:off x="15268140" y="4935733"/>
            <a:ext cx="581452" cy="916127"/>
          </a:xfrm>
          <a:prstGeom prst="rect">
            <a:avLst/>
          </a:prstGeom>
        </p:spPr>
      </p:pic>
      <p:pic>
        <p:nvPicPr>
          <p:cNvPr id="42" name="ending-sound-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65100" y="71516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4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06ca1f3d6e627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06ca1f3d6e627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06ca1f3d6e627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06ca1f3d6e627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06ca1f3d6e627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06ca1f3d6e627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06ca1f3d6e627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16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45" y="17974"/>
            <a:ext cx="9232233" cy="68400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0498">
            <a:off x="3260808" y="3273505"/>
            <a:ext cx="872435" cy="874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0498">
            <a:off x="3452496" y="846621"/>
            <a:ext cx="512308" cy="51330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5960">
            <a:off x="2301731" y="3095328"/>
            <a:ext cx="304881" cy="874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0498">
            <a:off x="9719214" y="3052835"/>
            <a:ext cx="341950" cy="87413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0498">
            <a:off x="4783273" y="3058237"/>
            <a:ext cx="341950" cy="87413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5960">
            <a:off x="7237672" y="3089926"/>
            <a:ext cx="304881" cy="874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5960">
            <a:off x="8165787" y="3417990"/>
            <a:ext cx="872435" cy="87413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5960">
            <a:off x="8368755" y="836332"/>
            <a:ext cx="512308" cy="51330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7896">
            <a:off x="2695639" y="4816617"/>
            <a:ext cx="384836" cy="59949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1899">
            <a:off x="9339084" y="4896040"/>
            <a:ext cx="325744" cy="599497"/>
          </a:xfrm>
          <a:prstGeom prst="rect">
            <a:avLst/>
          </a:prstGeom>
        </p:spPr>
      </p:pic>
      <p:pic>
        <p:nvPicPr>
          <p:cNvPr id="34" name="ending-sound-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6570" y="7145551"/>
            <a:ext cx="609600" cy="6096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3" y="653983"/>
            <a:ext cx="1238317" cy="123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06ca1f3d6e627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06ca1f3d6e627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06ca1f3d6e627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06ca1f3d6e627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06ca1f3d6e627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06ca1f3d6e627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06ca1f3d6e627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06ca1f3d6e627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06ca1f3d6e627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06ca1f3d6e627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16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0911" cy="49403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8715" y="4910435"/>
            <a:ext cx="749660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6350">
                  <a:solidFill>
                    <a:srgbClr val="1CADE4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Подготовка велосипеда </a:t>
            </a:r>
            <a:br>
              <a:rPr lang="ru-RU" sz="5400" b="1" dirty="0" smtClean="0">
                <a:ln w="6350">
                  <a:solidFill>
                    <a:srgbClr val="1CADE4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</a:br>
            <a:r>
              <a:rPr lang="ru-RU" sz="5400" b="1" dirty="0" smtClean="0">
                <a:ln w="6350">
                  <a:solidFill>
                    <a:srgbClr val="1CADE4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перед поездкой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92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89" y="1903751"/>
            <a:ext cx="8931657" cy="49542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4780">
            <a:off x="612511" y="3443215"/>
            <a:ext cx="1714500" cy="2476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270" y="3003116"/>
            <a:ext cx="1476375" cy="14763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293" y="4737237"/>
            <a:ext cx="1143000" cy="17145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16" y="1299707"/>
            <a:ext cx="2047619" cy="66666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107" y="1221557"/>
            <a:ext cx="1380952" cy="104761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07105" y="96253"/>
            <a:ext cx="24183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pc="50" dirty="0" smtClean="0">
                <a:ln w="12700" cmpd="sng">
                  <a:solidFill>
                    <a:srgbClr val="F44646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Высота </a:t>
            </a:r>
            <a:br>
              <a:rPr lang="ru-RU" sz="3200" b="1" spc="50" dirty="0" smtClean="0">
                <a:ln w="12700" cmpd="sng">
                  <a:solidFill>
                    <a:srgbClr val="F44646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ru-RU" sz="3200" b="1" spc="50" dirty="0" smtClean="0">
                <a:ln w="12700" cmpd="sng">
                  <a:solidFill>
                    <a:srgbClr val="F44646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сидения</a:t>
            </a:r>
            <a:endParaRPr lang="ru-RU" sz="3200" b="1" spc="50" dirty="0">
              <a:ln w="12700" cmpd="sng">
                <a:solidFill>
                  <a:srgbClr val="F44646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53461" y="108283"/>
            <a:ext cx="35827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pc="50" dirty="0" smtClean="0">
                <a:ln w="12700" cmpd="sng">
                  <a:solidFill>
                    <a:srgbClr val="F44646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Исправность руля </a:t>
            </a:r>
          </a:p>
          <a:p>
            <a:pPr algn="ctr"/>
            <a:r>
              <a:rPr lang="ru-RU" sz="3200" b="1" spc="50" dirty="0" smtClean="0">
                <a:ln w="12700" cmpd="sng">
                  <a:solidFill>
                    <a:srgbClr val="F44646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и тормозов</a:t>
            </a:r>
            <a:endParaRPr lang="ru-RU" sz="3200" b="1" spc="50" dirty="0">
              <a:ln w="12700" cmpd="sng">
                <a:solidFill>
                  <a:srgbClr val="F44646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14663" y="2505380"/>
            <a:ext cx="29437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spc="50" dirty="0">
                <a:ln w="12700" cmpd="sng">
                  <a:solidFill>
                    <a:srgbClr val="F44646"/>
                  </a:solidFill>
                  <a:prstDash val="solid"/>
                </a:ln>
                <a:solidFill>
                  <a:prstClr val="black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Исправность </a:t>
            </a:r>
          </a:p>
          <a:p>
            <a:pPr lvl="0" algn="ctr"/>
            <a:r>
              <a:rPr lang="ru-RU" sz="3200" b="1" spc="50" dirty="0" smtClean="0">
                <a:ln w="12700" cmpd="sng">
                  <a:solidFill>
                    <a:srgbClr val="F44646"/>
                  </a:solidFill>
                  <a:prstDash val="solid"/>
                </a:ln>
                <a:solidFill>
                  <a:prstClr val="black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цепи</a:t>
            </a:r>
            <a:endParaRPr lang="ru-RU" sz="3200" b="1" spc="50" dirty="0">
              <a:ln w="12700" cmpd="sng">
                <a:solidFill>
                  <a:srgbClr val="F44646"/>
                </a:solidFill>
                <a:prstDash val="solid"/>
              </a:ln>
              <a:solidFill>
                <a:prstClr val="black"/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122025" y="2499420"/>
            <a:ext cx="31602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spc="50" dirty="0" smtClean="0">
                <a:ln w="12700" cmpd="sng">
                  <a:solidFill>
                    <a:srgbClr val="F44646"/>
                  </a:solidFill>
                  <a:prstDash val="solid"/>
                </a:ln>
                <a:solidFill>
                  <a:prstClr val="black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Накаченность </a:t>
            </a:r>
          </a:p>
          <a:p>
            <a:pPr lvl="0" algn="ctr"/>
            <a:r>
              <a:rPr lang="ru-RU" sz="3200" b="1" spc="50" dirty="0" smtClean="0">
                <a:ln w="12700" cmpd="sng">
                  <a:solidFill>
                    <a:srgbClr val="F44646"/>
                  </a:solidFill>
                  <a:prstDash val="solid"/>
                </a:ln>
                <a:solidFill>
                  <a:prstClr val="black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шин</a:t>
            </a:r>
            <a:endParaRPr lang="ru-RU" sz="3200" b="1" spc="50" dirty="0">
              <a:ln w="12700" cmpd="sng">
                <a:solidFill>
                  <a:srgbClr val="F44646"/>
                </a:solidFill>
                <a:prstDash val="solid"/>
              </a:ln>
              <a:solidFill>
                <a:prstClr val="black"/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</a:endParaRPr>
          </a:p>
        </p:txBody>
      </p:sp>
      <p:pic>
        <p:nvPicPr>
          <p:cNvPr id="12" name="ending-sound-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2400" y="7138916"/>
            <a:ext cx="609600" cy="6096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3" y="653983"/>
            <a:ext cx="1238317" cy="123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1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06ca1f3d6e627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06ca1f3d6e627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06ca1f3d6e627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06ca1f3d6e627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06ca1f3d6e627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1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9" grpId="0"/>
      <p:bldP spid="20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04" y="1895525"/>
            <a:ext cx="8935453" cy="49624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444" y="1943100"/>
            <a:ext cx="723831" cy="8825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513" y="666751"/>
            <a:ext cx="652342" cy="18057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122" y="4086897"/>
            <a:ext cx="649709" cy="2648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39992">
            <a:off x="2851914" y="5492473"/>
            <a:ext cx="649709" cy="2648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173" y="4110726"/>
            <a:ext cx="649709" cy="2648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60590">
            <a:off x="8646377" y="5515803"/>
            <a:ext cx="649708" cy="26481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2729">
            <a:off x="7333494" y="3141682"/>
            <a:ext cx="465296" cy="35565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5362">
            <a:off x="4727759" y="3038475"/>
            <a:ext cx="468166" cy="381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2352">
            <a:off x="6230630" y="5583972"/>
            <a:ext cx="347007" cy="17308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2352">
            <a:off x="4823171" y="4780138"/>
            <a:ext cx="347007" cy="17308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3892">
            <a:off x="6606119" y="3711313"/>
            <a:ext cx="343008" cy="55802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32382">
            <a:off x="6026315" y="2830725"/>
            <a:ext cx="401537" cy="65146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1620">
            <a:off x="5320243" y="3920862"/>
            <a:ext cx="343008" cy="558025"/>
          </a:xfrm>
          <a:prstGeom prst="rect">
            <a:avLst/>
          </a:prstGeom>
        </p:spPr>
      </p:pic>
      <p:pic>
        <p:nvPicPr>
          <p:cNvPr id="31" name="ending-sound-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2400" y="7138916"/>
            <a:ext cx="609600" cy="6096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3" y="653983"/>
            <a:ext cx="1238317" cy="123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9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06ca1f3d6e627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06ca1f3d6e627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06ca1f3d6e627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06ca1f3d6e627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06ca1f3d6e627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06ca1f3d6e627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06ca1f3d6e627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06ca1f3d6e627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06ca1f3d6e627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06ca1f3d6e627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06ca1f3d6e627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06ca1f3d6e627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06ca1f3d6e627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316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861</TotalTime>
  <Words>13</Words>
  <Application>Microsoft Office PowerPoint</Application>
  <PresentationFormat>Широкоэкранный</PresentationFormat>
  <Paragraphs>9</Paragraphs>
  <Slides>6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Calibri</vt:lpstr>
      <vt:lpstr>Tw Cen MT</vt:lpstr>
      <vt:lpstr>Tw Cen MT Condensed</vt:lpstr>
      <vt:lpstr>Wingdings 3</vt:lpstr>
      <vt:lpstr>Интеграл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Кузьмина Ангелина Александровна</dc:creator>
  <cp:lastModifiedBy>Кузьмина Ангелина Александровна</cp:lastModifiedBy>
  <cp:revision>63</cp:revision>
  <dcterms:created xsi:type="dcterms:W3CDTF">2022-12-27T11:30:10Z</dcterms:created>
  <dcterms:modified xsi:type="dcterms:W3CDTF">2024-06-04T13:07:59Z</dcterms:modified>
</cp:coreProperties>
</file>