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18" r:id="rId2"/>
  </p:sldMasterIdLst>
  <p:sldIdLst>
    <p:sldId id="292" r:id="rId3"/>
    <p:sldId id="272" r:id="rId4"/>
    <p:sldId id="268" r:id="rId5"/>
    <p:sldId id="280" r:id="rId6"/>
    <p:sldId id="281" r:id="rId7"/>
    <p:sldId id="279" r:id="rId8"/>
    <p:sldId id="278" r:id="rId9"/>
    <p:sldId id="277" r:id="rId10"/>
    <p:sldId id="276" r:id="rId11"/>
    <p:sldId id="275" r:id="rId12"/>
    <p:sldId id="29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E31"/>
    <a:srgbClr val="151918"/>
    <a:srgbClr val="699841"/>
    <a:srgbClr val="1482AC"/>
    <a:srgbClr val="FDBD03"/>
    <a:srgbClr val="A03128"/>
    <a:srgbClr val="000000"/>
    <a:srgbClr val="FFB51E"/>
    <a:srgbClr val="4E4F51"/>
    <a:srgbClr val="D22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9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3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0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8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17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2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44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3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5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50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16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24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793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36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6004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378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93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8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0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5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5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2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0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2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78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6E4F1-2E8F-42B0-ABEA-1B4251513DB2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9B7E92-F7E9-4B43-AB14-A6A03F6CB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0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990" y="274758"/>
            <a:ext cx="9034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69984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Мастер-класс</a:t>
            </a:r>
            <a:br>
              <a:rPr lang="ru-RU" sz="4800" b="1" dirty="0">
                <a:solidFill>
                  <a:srgbClr val="69984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4800" b="1" dirty="0">
                <a:solidFill>
                  <a:srgbClr val="69984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«Необычное обычно»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58" y="1897565"/>
            <a:ext cx="4692805" cy="46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9" y="0"/>
            <a:ext cx="10856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91" y="1903452"/>
            <a:ext cx="6305395" cy="47290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1200" y="397421"/>
            <a:ext cx="8636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9984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Спасибо за</a:t>
            </a:r>
          </a:p>
          <a:p>
            <a:pPr algn="ctr"/>
            <a:r>
              <a:rPr lang="ru-RU" sz="6600" b="1" dirty="0" smtClean="0">
                <a:solidFill>
                  <a:srgbClr val="69984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внимание!</a:t>
            </a:r>
            <a:endParaRPr lang="ru-RU" sz="4000" dirty="0">
              <a:solidFill>
                <a:srgbClr val="6998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203200"/>
            <a:ext cx="92583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0"/>
            <a:ext cx="10731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2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3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10985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4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0"/>
            <a:ext cx="1045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5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0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1033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3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90500"/>
            <a:ext cx="91948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03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</TotalTime>
  <Words>5</Words>
  <Application>Microsoft Office PowerPoint</Application>
  <PresentationFormat>Широкоэкранный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Calibri Light</vt:lpstr>
      <vt:lpstr>Trebuchet MS</vt:lpstr>
      <vt:lpstr>Wingdings 3</vt:lpstr>
      <vt:lpstr>Тема Office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Кузьмина Ангелина Александровна</dc:creator>
  <cp:lastModifiedBy>Кузьмина Ангелина Александровна</cp:lastModifiedBy>
  <cp:revision>39</cp:revision>
  <dcterms:created xsi:type="dcterms:W3CDTF">2022-10-19T14:43:04Z</dcterms:created>
  <dcterms:modified xsi:type="dcterms:W3CDTF">2024-05-23T11:35:15Z</dcterms:modified>
</cp:coreProperties>
</file>