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AA6A-2F1A-407F-B250-7D3BACBE92C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C5EC-9893-4F9A-90AE-145BE9CE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5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AA6A-2F1A-407F-B250-7D3BACBE92C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C5EC-9893-4F9A-90AE-145BE9CE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4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AA6A-2F1A-407F-B250-7D3BACBE92C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C5EC-9893-4F9A-90AE-145BE9CE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3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AA6A-2F1A-407F-B250-7D3BACBE92C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C5EC-9893-4F9A-90AE-145BE9CE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3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AA6A-2F1A-407F-B250-7D3BACBE92C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C5EC-9893-4F9A-90AE-145BE9CE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8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AA6A-2F1A-407F-B250-7D3BACBE92C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C5EC-9893-4F9A-90AE-145BE9CE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0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AA6A-2F1A-407F-B250-7D3BACBE92C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C5EC-9893-4F9A-90AE-145BE9CE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9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AA6A-2F1A-407F-B250-7D3BACBE92C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C5EC-9893-4F9A-90AE-145BE9CE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1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AA6A-2F1A-407F-B250-7D3BACBE92C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C5EC-9893-4F9A-90AE-145BE9CE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4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AA6A-2F1A-407F-B250-7D3BACBE92C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C5EC-9893-4F9A-90AE-145BE9CE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9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AA6A-2F1A-407F-B250-7D3BACBE92C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C5EC-9893-4F9A-90AE-145BE9CE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1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AA6A-2F1A-407F-B250-7D3BACBE92CB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C5EC-9893-4F9A-90AE-145BE9CE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-1228299"/>
            <a:ext cx="12355773" cy="8966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5402" y="508190"/>
            <a:ext cx="85017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spc="50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СИГНАЛЫ РЕГУЛИРОВЩИКА</a:t>
            </a:r>
            <a:endParaRPr lang="ru-RU" sz="800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637"/>
            <a:ext cx="9228751" cy="407782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77" y="1300235"/>
            <a:ext cx="1811250" cy="428113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0" y="2661315"/>
            <a:ext cx="3357349" cy="41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0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9" y="986691"/>
            <a:ext cx="4200463" cy="4813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25" y="1316282"/>
            <a:ext cx="1811250" cy="4281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19" y="118422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9" y="815734"/>
            <a:ext cx="2912730" cy="4798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552" y="1302509"/>
            <a:ext cx="1811250" cy="4281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19" y="118422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25" y="1316282"/>
            <a:ext cx="1811250" cy="4281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843029"/>
            <a:ext cx="2912730" cy="4798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79" y="1748050"/>
            <a:ext cx="3357349" cy="41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25" y="1316282"/>
            <a:ext cx="1811250" cy="4281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55"/>
            <a:ext cx="3863199" cy="5319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19" y="118422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1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06ca1f3d6e627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8" y="139333"/>
            <a:ext cx="7434142" cy="61127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16600" y="425363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6000" b="1" spc="50" dirty="0" smtClean="0">
                <a:ln w="28575" cmpd="sng">
                  <a:solidFill>
                    <a:prstClr val="black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СПАСИБО </a:t>
            </a:r>
            <a:br>
              <a:rPr lang="ru-RU" sz="6000" b="1" spc="50" dirty="0" smtClean="0">
                <a:ln w="28575" cmpd="sng">
                  <a:solidFill>
                    <a:prstClr val="black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</a:br>
            <a:r>
              <a:rPr lang="ru-RU" sz="6000" b="1" spc="50" dirty="0" smtClean="0">
                <a:ln w="28575" cmpd="sng">
                  <a:solidFill>
                    <a:prstClr val="black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ЗА</a:t>
            </a:r>
            <a:r>
              <a:rPr lang="ru-RU" sz="6000" b="1" spc="50" dirty="0">
                <a:ln w="28575" cmpd="sng">
                  <a:solidFill>
                    <a:prstClr val="black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ru-RU" sz="6000" b="1" spc="50" dirty="0" smtClean="0">
                <a:ln w="28575" cmpd="sng">
                  <a:solidFill>
                    <a:prstClr val="black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ВНИМАНИЕ!</a:t>
            </a:r>
            <a:endParaRPr lang="ru-RU" sz="6000" dirty="0">
              <a:ln w="28575" cmpd="sng">
                <a:solidFill>
                  <a:prstClr val="black"/>
                </a:solidFill>
                <a:prstDash val="solid"/>
              </a:ln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18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Ангелина Александровна</dc:creator>
  <cp:lastModifiedBy>Кузьмина Ангелина Александровна</cp:lastModifiedBy>
  <cp:revision>11</cp:revision>
  <dcterms:created xsi:type="dcterms:W3CDTF">2023-02-22T08:27:49Z</dcterms:created>
  <dcterms:modified xsi:type="dcterms:W3CDTF">2023-02-22T09:30:36Z</dcterms:modified>
</cp:coreProperties>
</file>