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4" r:id="rId2"/>
    <p:sldId id="290" r:id="rId3"/>
    <p:sldId id="291" r:id="rId4"/>
    <p:sldId id="277" r:id="rId5"/>
    <p:sldId id="276" r:id="rId6"/>
    <p:sldId id="280" r:id="rId7"/>
    <p:sldId id="281" r:id="rId8"/>
    <p:sldId id="286" r:id="rId9"/>
    <p:sldId id="285" r:id="rId10"/>
    <p:sldId id="288" r:id="rId11"/>
    <p:sldId id="289" r:id="rId12"/>
    <p:sldId id="292" r:id="rId13"/>
    <p:sldId id="2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8AB"/>
    <a:srgbClr val="CFEEE5"/>
    <a:srgbClr val="008046"/>
    <a:srgbClr val="4C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>
      <p:cViewPr varScale="1">
        <p:scale>
          <a:sx n="92" d="100"/>
          <a:sy n="92" d="100"/>
        </p:scale>
        <p:origin x="7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4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2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9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9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4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5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6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7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4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0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0031" y="2924945"/>
            <a:ext cx="288032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712968" cy="3384376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 </a:t>
            </a:r>
          </a:p>
          <a:p>
            <a:pPr algn="ctr"/>
            <a:r>
              <a:rPr lang="ru-RU" sz="9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endParaRPr lang="ru-RU" sz="2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603">
            <a:off x="380484" y="2050483"/>
            <a:ext cx="4318514" cy="43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75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Дорисуйте знак, который </a:t>
            </a:r>
            <a:b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спрятан за картинкой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484784"/>
            <a:ext cx="48245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233168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3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75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«Велосипедная </a:t>
            </a:r>
            <a:b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дорожка»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484784"/>
            <a:ext cx="48245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529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75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Дорисуйте знак, который </a:t>
            </a:r>
            <a:br>
              <a:rPr lang="ru-RU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спрятан за картинкой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484784"/>
            <a:ext cx="48245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2743162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2088232" cy="1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0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75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«Пешеходный</a:t>
            </a:r>
            <a:b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переход»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484784"/>
            <a:ext cx="48245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70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75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Дорисуйте знак, который </a:t>
            </a:r>
            <a:br>
              <a:rPr lang="ru-RU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спрятан за картинкой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484784"/>
            <a:ext cx="48245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37112"/>
            <a:ext cx="2088232" cy="1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75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«Место остановки автобуса </a:t>
            </a: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(или) троллейбуса»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484784"/>
            <a:ext cx="48245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928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75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Дорисуйте знак, который </a:t>
            </a:r>
            <a:b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спрятан за картинкой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84784"/>
            <a:ext cx="4819650" cy="4962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288032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1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75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«Подземный </a:t>
            </a:r>
            <a:b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переход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84784"/>
            <a:ext cx="48196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1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75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Дорисуйте знак, который </a:t>
            </a:r>
            <a:b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спрятан за картинкой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65104"/>
            <a:ext cx="1783055" cy="9361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1484784"/>
            <a:ext cx="48245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365104"/>
            <a:ext cx="2304256" cy="12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1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75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«Место стоянки </a:t>
            </a:r>
            <a:b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легковых такси»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65104"/>
            <a:ext cx="1783055" cy="9361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1484784"/>
            <a:ext cx="48245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138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75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Дорисуйте знак, который </a:t>
            </a:r>
            <a:b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спрятан за картинкой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484784"/>
            <a:ext cx="48245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21088"/>
            <a:ext cx="315463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7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675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«Полоса для</a:t>
            </a:r>
            <a:b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велосипедистов»</a:t>
            </a:r>
            <a:endParaRPr lang="ru-RU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65104"/>
            <a:ext cx="1783055" cy="93610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1484784"/>
            <a:ext cx="48245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0852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</TotalTime>
  <Words>42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Дорисуйте знак, который  спрятан за картинкой</vt:lpstr>
      <vt:lpstr>«Место остановки автобуса  и (или) троллейбуса»</vt:lpstr>
      <vt:lpstr>Дорисуйте знак, который  спрятан за картинкой</vt:lpstr>
      <vt:lpstr>«Подземный  пешеходный переход</vt:lpstr>
      <vt:lpstr>Дорисуйте знак, который  спрятан за картинкой</vt:lpstr>
      <vt:lpstr>«Место стоянки  легковых такси»</vt:lpstr>
      <vt:lpstr>Дорисуйте знак, который  спрятан за картинкой</vt:lpstr>
      <vt:lpstr>«Полоса для велосипедистов»</vt:lpstr>
      <vt:lpstr>Дорисуйте знак, который  спрятан за картинкой</vt:lpstr>
      <vt:lpstr>«Велосипедная  дорожка»</vt:lpstr>
      <vt:lpstr>Дорисуйте знак, который  спрятан за картинкой</vt:lpstr>
      <vt:lpstr>«Пешеходный переход»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Станция №1</dc:title>
  <dc:creator>User2</dc:creator>
  <cp:lastModifiedBy>Кузьмина Ангелина Александровна</cp:lastModifiedBy>
  <cp:revision>80</cp:revision>
  <dcterms:created xsi:type="dcterms:W3CDTF">2023-12-16T07:53:22Z</dcterms:created>
  <dcterms:modified xsi:type="dcterms:W3CDTF">2024-07-04T12:06:54Z</dcterms:modified>
</cp:coreProperties>
</file>